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1260</c:v>
                </c:pt>
                <c:pt idx="1">
                  <c:v>1530</c:v>
                </c:pt>
                <c:pt idx="2">
                  <c:v>2196</c:v>
                </c:pt>
                <c:pt idx="3">
                  <c:v>3428</c:v>
                </c:pt>
                <c:pt idx="4">
                  <c:v>5350</c:v>
                </c:pt>
                <c:pt idx="5">
                  <c:v>8351</c:v>
                </c:pt>
                <c:pt idx="6">
                  <c:v>13035</c:v>
                </c:pt>
                <c:pt idx="7">
                  <c:v>20346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69773</c:v>
                </c:pt>
                <c:pt idx="1">
                  <c:v>75489</c:v>
                </c:pt>
                <c:pt idx="2">
                  <c:v>90684</c:v>
                </c:pt>
                <c:pt idx="3">
                  <c:v>90927</c:v>
                </c:pt>
                <c:pt idx="4">
                  <c:v>91170</c:v>
                </c:pt>
                <c:pt idx="5">
                  <c:v>91413</c:v>
                </c:pt>
                <c:pt idx="6">
                  <c:v>91656</c:v>
                </c:pt>
                <c:pt idx="7">
                  <c:v>91899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Doble D: Plataforma de inversión donde agentes de IA operan 24/7 con límites de riesgo estrictos y total transparencia.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 D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 D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Doble D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dinero, trabajando con inteligencia artificial.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doblede.menteia.com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Invertir sigue siendo para pocos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1% invierte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22 M de cuentas de inversión abiertas en México, la mayoría están vacías.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Estrategias solo institucionales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algoritmos que operan 24/7 son privilegio de fondos, no del ahorrador.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Apps opacas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Muestran saldos, pero no explican qué se hace con tu dinero ni por qué.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Agentes de IA que invierten por ti, con reglas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Abre tu cuenta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Invitación, KYC y 2FA en minutos.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Deposita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SPEI, tarjeta desde MXN $100 o USDC.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IA opera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Máx. 5% por operación, 10% expuesto, sin apalancamiento.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Ves todo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operación y su razonamiento, en vivo.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Ganas o no pagas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Comisión solo sobre ganancias; 20% al fondo de protección.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Riesgo con reglas, transparencia total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Riesgo programado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Límites duros que el agente no puede romper.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Transparencia radical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Bitácora y razonamiento de cada operación.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Incentivos alineados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Comisión por desempeño con marca de agua.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Infraestructura propia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Flota de agentes y KYC de Menteia: costo marginal bajo.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 millones de inversionistas que quieren más que CETES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US$60M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M de inversionistas con fondos en México × US$20/año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US$9M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 digitales de ingreso medio-alto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mil usuarios activos en 36 meses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Solo ganamos cuando el cliente gana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30%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las ganancias, con razonamiento del agente visible.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PLATINUM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40%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las ganancias.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50%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las ganancias, sin cuota fija.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Piloto en producción con dinero real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~60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activos en 2 meses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95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cuentas con saldo (panel, 26-oct)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483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operaciones cerradas por los agentes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 meses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lanzamiento a operación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 completo en producción: KYC, depósitos SPEI/tarjeta/USDC, retiros, CFDI y panel público de resultados.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Entre el corretaje y el robo-advisor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GBM / Bursanet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Corretaje de acciones, el usuario decide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Gestión automatizada con IA y límites de riesgo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CetesDirecto / Nu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Renta fija de bajo rendimiento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Estrategias activas con riesgo acotado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Robo-advisors (Fiduz, Finamex)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Portafolios pasivos por perfil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Agentes que operan 24/7 con razonamiento visible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Bots cripto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Opacos, sin control de riesgo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Reglas duras, bitácora y fondo de protección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Crecer con cumplimiento y referidos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Figura regulatoria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Dictamen legal y alianza con entidad regulada antes de escalar.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Referidos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de ganancias del referido: el usuario es el canal.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Prueba social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auditados y públicos como marketing.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Cumplimiento primero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Dictamen legal y elección de figura regulatoria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Oficial de cumplimiento y manual PLD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días de historial auditado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Operación regulada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Operar bajo figura propia o entidad aliada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Abrir registro (fin de lista de espera)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usuarios activos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Escala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Nuevas estrategias (renta variable, renta fija)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móvil nativa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 usuarios activos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Rentabilidad y Serie 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1,300 usuarios activos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Licenciamiento B2B de la infraestructura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Preparar Serie A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US$94k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&gt; 24 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US$775,000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20%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US$3,100,000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US$3,875,000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 por tramos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50.5%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35705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19.3%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90061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10.1%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69824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7.2%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34273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3.8%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17772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8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Doble D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de inversión con IA lista; la ronda la lleva a operar regulada y a escala.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doblede.menteia.com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Doble D · Ronda semilla</dc:title>
  <dc:subject>PptxGenJS Presentation</dc:subject>
  <dc:creator>Menteia</dc:creator>
  <cp:lastModifiedBy>Menteia</cp:lastModifiedBy>
  <cp:revision>1</cp:revision>
  <dcterms:created xsi:type="dcterms:W3CDTF">2026-10-27T03:32:20Z</dcterms:created>
  <dcterms:modified xsi:type="dcterms:W3CDTF">2026-10-27T03:32:20Z</dcterms:modified>
</cp:coreProperties>
</file>