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2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Ingresos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7290</c:v>
                </c:pt>
                <c:pt idx="1">
                  <c:v>10440</c:v>
                </c:pt>
                <c:pt idx="2">
                  <c:v>17325</c:v>
                </c:pt>
                <c:pt idx="3">
                  <c:v>24345</c:v>
                </c:pt>
                <c:pt idx="4">
                  <c:v>33795</c:v>
                </c:pt>
                <c:pt idx="5">
                  <c:v>43110</c:v>
                </c:pt>
                <c:pt idx="6">
                  <c:v>55125</c:v>
                </c:pt>
                <c:pt idx="7">
                  <c:v>66735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Gastos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73090</c:v>
                </c:pt>
                <c:pt idx="1">
                  <c:v>79522</c:v>
                </c:pt>
                <c:pt idx="2">
                  <c:v>92886</c:v>
                </c:pt>
                <c:pt idx="3">
                  <c:v>97129</c:v>
                </c:pt>
                <c:pt idx="4">
                  <c:v>97723</c:v>
                </c:pt>
                <c:pt idx="5">
                  <c:v>98317</c:v>
                </c:pt>
                <c:pt idx="6">
                  <c:v>98911</c:v>
                </c:pt>
                <c:pt idx="7">
                  <c:v>99505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SAVANT AI: Contact center con agentes de IA en voz, WhatsApp y correo que resuelve (no solo contesta) a los clientes de operadoras móviles.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SAVANT AI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SAVANT AI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SEMILLA · OCTUBRE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SAVANT AI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Todos venden chatbots. Nosotros, resolución.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dashboard-inxel.menteia.com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Las telcos crecen más rápido que su call center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21 M de líneas OMV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línea nueva es más carga para un call center caro y lento.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Chatbots que no resuelven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Contestan, pero no consultan saldo ni hacen portabilidad.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Abandono = portabilidad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Fuera de horario y en picos, el cliente se va con otro.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contact center de IA que resuelve en el sistema real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Voz, WhatsApp, correo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Agentes de IA por marca, 24/7.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901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01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390138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Acciones reales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3390138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Saldo, portabilidad, recargas, suspensión por robo.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31636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31636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231636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Relevo humano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231636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Transfiere con resumen en Twilio Flex.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731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731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073134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Resolución medida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9073134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FCR validado a 48 h y contención auditable.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DASHBOARD-INXEL.MENTEIA.COM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El producto, en pantalla</a:t>
            </a:r>
            <a:endParaRPr lang="en-US" sz="3200" dirty="0"/>
          </a:p>
        </p:txBody>
      </p:sp>
      <p:pic>
        <p:nvPicPr>
          <p:cNvPr id="4" name="Image 0" descr="C:\vlad\vladicoean\rondas\_build\assets\productos\savant-telco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savant-telco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savant-telco\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GANAMOS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Por qué SAVANT gana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Resolución medible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FCR a 48 h, no 'mensajes atendidos'.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Dominio telco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Integración con portabilidad, saldo y suspensión.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Lo crítico, en código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Guardas deterministas: el LLM no decide lo sensible.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Multi-marca en días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Flujos, credenciales y webhooks aislados por marca.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IA conversacional: US$213 M hoy, US$2.5 B en 2034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US$213.5M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 conversacional en México 2025 (IMARC); 2,495 M en 2034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US$10M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M de líneas OMV × US$0.50/año en atención con IA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US$350k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12–15 operadoras con ticket de US$24k/año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DE NEGOCIO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Suscripción por marca + pago por resolución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PLATAFORMA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US$800–1,500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marca al mes: panel, canales y base de conocimiento.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US$0.15–0.30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conversación resuelta. Voz: desde US$0.12 por minuto.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SETUP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US$3–8k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integración con el sistema de la operadora.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 producción con 3 marcas de telecom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marcas operando (grupo INXEL)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390138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390138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canales: voz, WhatsApp, correo, SMS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231636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MXN 60k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1636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junto con KYC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073134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63%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73134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contención por IA en 30 días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Últimos 30 días: 430 llamadas y 665 minutos atendidos por IA. Clientes: inXel, Jamachulel y XAP.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COMPETENCIA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Especialistas en telco, no un chatbot más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Qué ofrece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Nuestra ventaja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Call center tradicional (BPO)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Agentes humanos por hora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24/7 a fracción del costo, sin crecer plantilla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Chatbots genéricos (Botmaker, Yalo)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Respuestas por WhatsApp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Resuelven en el sistema de la operadora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Suites CX (Zendesk, Genesys)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Plataformas genéricas caras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Especializado en telco, listo en días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Desarrollo interno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Meses y equipo propio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Producto probado con 3 marcas en operación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COMERCIAL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 3 a 14 operadoras en 24 meses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Caso ancla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Grupo INXEL como referencia para las ~30 OMV de México.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Habilitadores OMV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 en paquete con MVNE/MVNA.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LatAm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Colombia, Perú y Chile, donde el modelo OMV crece.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LOGRAMOS CON LA RONDA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Roadmap a 24 meses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Producto escalable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Migrar persistencia a Postgres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Métricas de FCR y contención públicas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operadoras nuevas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Dominar las OMV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operadoras en producción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Alianza con un habilitador OMV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Reducir dependencia de Twilio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LatAm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 cliente fuera de México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de ventas (recuperación de abandonos)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operadoras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Nuevas verticales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clientes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 cliente utility o fintech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FINANCIEROS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Proyección financiera a 24 meses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US$23k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al mes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US$281k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anualizado (ARR) al mes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&gt; 24 m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 mensual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OFERTA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ronda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US$825,000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el 15% · 24 meses de operación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US$4,675,000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US$5,500,000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INSTRUMENTO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Serie semilla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 DE FONDOS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 de producto e ingeniería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42.7%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1989477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Ventas, marketing y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23.5%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1096871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Fundadores (dedicación al proyecto)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11.2%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52381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Contingencia (10%)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 y cómputo de IA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8.8%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408465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cumplimiento y herramientas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4.7%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220866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equipo que ya opera 9 productos de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Estrategia, finanzas y relación con inversionistas y clientes corporativos.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Arquitectura, IA y operación de los productos de Menteia en producción.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Legal y Cumplimiento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 corporativa, cumplimiento regulatorio y protección de datos.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Invierte en SAVANT AI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 resolvemos para 3 marcas de telecom. La ronda nos lleva a 14 y a LatAm.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dashboard-inxel.menteia.com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SAVANT AI · Ronda semilla</dc:title>
  <dc:subject>PptxGenJS Presentation</dc:subject>
  <dc:creator>Menteia</dc:creator>
  <cp:lastModifiedBy>Menteia</cp:lastModifiedBy>
  <cp:revision>1</cp:revision>
  <dcterms:created xsi:type="dcterms:W3CDTF">2026-10-28T04:38:36Z</dcterms:created>
  <dcterms:modified xsi:type="dcterms:W3CDTF">2026-10-28T04:38:36Z</dcterms:modified>
</cp:coreProperties>
</file>