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3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Ingresos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3779</c:v>
                </c:pt>
                <c:pt idx="1">
                  <c:v>5851</c:v>
                </c:pt>
                <c:pt idx="2">
                  <c:v>9017</c:v>
                </c:pt>
                <c:pt idx="3">
                  <c:v>13839</c:v>
                </c:pt>
                <c:pt idx="4">
                  <c:v>21164</c:v>
                </c:pt>
                <c:pt idx="5">
                  <c:v>32264</c:v>
                </c:pt>
                <c:pt idx="6">
                  <c:v>49044</c:v>
                </c:pt>
                <c:pt idx="7">
                  <c:v>71866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Gastos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65018</c:v>
                </c:pt>
                <c:pt idx="1">
                  <c:v>74829</c:v>
                </c:pt>
                <c:pt idx="2">
                  <c:v>80261</c:v>
                </c:pt>
                <c:pt idx="3">
                  <c:v>83139</c:v>
                </c:pt>
                <c:pt idx="4">
                  <c:v>83463</c:v>
                </c:pt>
                <c:pt idx="5">
                  <c:v>83787</c:v>
                </c:pt>
                <c:pt idx="6">
                  <c:v>84111</c:v>
                </c:pt>
                <c:pt idx="7">
                  <c:v>84435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Menteia KYC: Verificación de identidad con IA contra INE y RENAPO en menos de 2 minutos, por enlace y sin app, con pago por uso.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KYC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KYC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RONDA SEMILLA · OCTUBRE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Menteia KYC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Identidad verificada contra fuentes oficiales en menos de 2 minutos.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kyc.menteia.com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Identificar clientes en México es lento, caro y vulnerable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Obligación regulatoria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Bancos, fintechs y telcos deben identificar a cada cliente.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Proveedores globales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Cobran en dólares, con mínimos, y no entienden la INE.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Fraude creciente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Fotocopias, pantallas y credenciales robadas.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KYC contra INE y RENAPO en menos de 2 minutos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Enlace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app: el cliente abre un link o usa el SDK.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218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218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821838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Captura en vivo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2821838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 o pasaporte con cámara; sin fotos de galería.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95037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95037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95037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Prueba de vida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095037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Giros y comparación facial con la credencial.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68235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68235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68235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Fuentes oficiales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7368235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Lista Nominal (INE) y CURP (RENAPO).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6414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6414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641434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Decisión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9641434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Aprobado o rechazado por API y webhook firmado.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GANAMOS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Hecho para México, con tecnología propia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Hecho para la INE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Frente, reverso, QR vs MRZ, CURP, Lista Nominal, REPUVE.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Antifraude en captura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Detecta fotocopias, pantallas y objetos sobre la credencial.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Biometría y OCR propios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Costo por verificación muy por debajo de los globales.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Marca blanca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el dominio del cliente, con réplica de bitácoras.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Verificación de identidad: US$369 M en México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US$368.7M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Verificación de identidad en México 2025; US$728 M en 2030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US$37M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Fintechs, SOFIPOs, OMV y medianas empresas por API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US$500k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~250 mil verificaciones al año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DE NEGOCIO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Pago por uso, sin rentas ni mínimos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VERIFICACIÓN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US$0.40–1.20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completa, según volumen y nivel (biometría certificada).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CONSULTAS API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US$0.10–0.25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CURP, Lista Nominal, REPUVE.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MARCA BLANCA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US$500+/mes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portal propio, SLA y réplica de logs, más uso.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En producción desde el primer mes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~950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verificaciones en las primeras semanas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390138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&lt; 2 min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3390138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verificación completa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231636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6231636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marcas de telecom en producción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073134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MXN 60k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9073134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mensual junto con SAVANT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Cliente: grupo INXEL (inXel, Jamachulel, XAP). El motor también alimenta Vamo y Doble 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COMPETENCIA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Más local que los globales</a:t>
            </a:r>
            <a:endParaRPr lang="en-US" sz="3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Qué ofrece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Nuestra ventaja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Globales (Incode, Mati/Metamap, Truora)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KYC multipaís, precios en dólares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Hecho para INE/RENAPO, más barato, sin mínimos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Verificamex / validadores locales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Consultas sueltas a fuentes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Flujo completo con biometría y antifraude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Onboarding presencial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Sucursal y papel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minutos desde el celular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Desarrollo interno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Meses y riesgo de fraude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Listo por API, SDK o marca blanca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 COMERCIAL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 1 a 30+ clientes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Venta cruzada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Productos Menteia y clientes de SAVANT AI.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Comunidad PLD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Oficiales de cumplimiento (AECGR) como canal.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Integradores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Cores bancarios y originación de crédito.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LOGRAMOS CON LA RONDA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Roadmap a 24 meses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Confianza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Certificación iBeta de prueba de vida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Aviso de privacidad y contratos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clientes nuevos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Escala comercial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clientes activos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Integración con 2 cores financieros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Firma electrónica avanzada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Producto PLD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Listas PEP y sanciones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Monitoreo continuo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 cliente fuera de México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Plataforma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mil verificaciones al mes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Preparar Serie A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FINANCIEROS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Proyección financiera a 24 meses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US$27k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mensual al mes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US$323k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anualizado (ARR) al mes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&gt; 24 m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 mensual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OFERTA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ronda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US$725,000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el 15% · 24 meses de operación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US$4,100,000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US$4,825,000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INSTRUMENTO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Serie semilla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USO DE FONDOS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 de producto e ingeniería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46.4%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2163981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Ventas, marketing y customer success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19.8%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924493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Fundadores (dedicación al proyecto)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11.7%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543755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Contingencia (10%)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cumplimiento y herramientas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7.5%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350282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Infraestructura y cómputo de IA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5.5%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256980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equipo que ya opera 8 productos de 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Estrategia, finanzas y relación con inversionistas y clientes corporativos.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Arquitectura, IA y operación de los productos de Menteia en producción.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Legal y Cumplimiento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Estructura corporativa, cumplimiento regulatorio y protección de datos.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Invierte en Menteia KYC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identidad digital en México necesita un proveedor local. Ya estamos en producción.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kyc.menteia.com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Menteia KYC · Ronda semilla</dc:title>
  <dc:subject>PptxGenJS Presentation</dc:subject>
  <dc:creator>Menteia</dc:creator>
  <cp:lastModifiedBy>Menteia</cp:lastModifiedBy>
  <cp:revision>1</cp:revision>
  <dcterms:created xsi:type="dcterms:W3CDTF">2026-10-27T03:32:38Z</dcterms:created>
  <dcterms:modified xsi:type="dcterms:W3CDTF">2026-10-27T03:32:38Z</dcterms:modified>
</cp:coreProperties>
</file>