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7726</c:v>
                </c:pt>
                <c:pt idx="2">
                  <c:v>18914</c:v>
                </c:pt>
                <c:pt idx="3">
                  <c:v>30103</c:v>
                </c:pt>
                <c:pt idx="4">
                  <c:v>41292</c:v>
                </c:pt>
                <c:pt idx="5">
                  <c:v>52481</c:v>
                </c:pt>
                <c:pt idx="6">
                  <c:v>63670</c:v>
                </c:pt>
                <c:pt idx="7">
                  <c:v>74858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50449</c:v>
                </c:pt>
                <c:pt idx="1">
                  <c:v>59448</c:v>
                </c:pt>
                <c:pt idx="2">
                  <c:v>70637</c:v>
                </c:pt>
                <c:pt idx="3">
                  <c:v>72705</c:v>
                </c:pt>
                <c:pt idx="4">
                  <c:v>72948</c:v>
                </c:pt>
                <c:pt idx="5">
                  <c:v>73191</c:v>
                </c:pt>
                <c:pt idx="6">
                  <c:v>73434</c:v>
                </c:pt>
                <c:pt idx="7">
                  <c:v>73677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Vamo: Kiosco + asesor de IA por WhatsApp que atiende, cotiza, agenda pruebas de manejo, verifica identidad y arma el crédito del cliente en la agencia.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Vamo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Ningún cliente vuelve a esperar en tu agencia.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cotizador.menteia.com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Cada minuto de espera es una venta perdida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Clientes esperando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vendedor está ocupado y el cliente se va a otra agencia.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Crédito lento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 compra a crédito; el expediente tarda días.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Embudo ciego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Nadie sabe qué kiosco o modelo generó la venta.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Del QR al crédito firmado, sin esperar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Escanea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dinámico en kiosco o tótem.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Conversa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Asesor de IA por WhatsApp y voz, 24/7.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Maneja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Prueba de manejo agendada con recordatorio.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Financia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KYC, solicitud bancaria precargada y firma.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Cierra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 con embudo por agencia y kiosco.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GANAMOS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Atiende como vendedor, mide como CRM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Flujo completo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Atención, prueba, identidad, crédito y firma en uno.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Físico + digital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Captura al cliente en piso; WhatsApp lo sigue.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Trazabilidad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 atribuida a agencia, kiosco y modelo.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Sin inversión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Renta mensual con equipo, instalación y soporte.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2,800 agencias y 1.5 M de autos al año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US$17M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2,800 agencias en México × US$6k/año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US$4M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Ford, Lincoln y marcas de volumen (~650 agencias)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US$350k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~60 kioscos en 24–36 meses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Renta por kiosco, todo incluido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KIOSCO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MXN 5,999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mes: equipo, instalación, asesor de IA y soporte.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US$15–30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expediente de crédito completado.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WHATSAPP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MXN 3,500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mes para agencias digitales.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Piloto con Ford y Lincoln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sucursales Ford / Lincoln en piloto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37304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4337304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módulos en producción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25968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 s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125968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espera para el cliente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Producto completo: QR dinámico, WhatsApp, voz, pruebas de manejo, KYC, crédito multibanco, firma y CRM.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Lo que ningún CRM ni chatbot hace solo</a:t>
            </a:r>
            <a:endParaRPr lang="en-US" sz="3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Qué ofrece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Nuestra ventaja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CRM automotriz (Salesforce, DealerSocket)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Gestión de prospectos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Atiende al cliente en piso y por WhatsApp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Chatbots de marca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Respuestas genéricas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Cotiza, agenda, verifica identidad y arma crédito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Hostess / vendedor de guardia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Atención humana limitada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 s de espera, 24/7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Plataformas de crédito automotriz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Solo financiamiento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Del primer contacto al contrato firmado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COMERCIAL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 3 sucursales a 60 kioscos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Piloto → contrato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Ford y Lincoln como caso de referencia.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Grupos y marca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 por grupo y programa con la marca.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Financieras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Bancos que ganan con expedientes completos.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LOGRAMOS CON LA RONDA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Roadmap a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Piloto a contrato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Métricas del piloto Ford/Lincoln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Convertir 3 sucursales a contrato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kioscos instalados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Grupo y marca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Programa con la marca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Integración con 2 bancos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kioscos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Multimarca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Segunda y tercera marca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Módulo de seminuevos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kioscos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Escala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~60 kioscos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 cliente fuera de México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financiera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US$26k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US$314k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anualizado (ARR)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Mes 23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 mensual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US$625,000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17.5% · 24 meses de operación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US$2,950,000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US$3,575,000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Serie semilla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producto e ingeniería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33.4%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1556785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marketing y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30.2%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406138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Fundadores (dedicación al proyecto)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11.4%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529873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cumplimiento y herramientas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11.2%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521318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Contingencia (10%)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y cómputo de IA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4.8%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25377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equipo que ya opera 8 productos de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Estrategia, finanzas y relación con inversionistas y clientes corporativos.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Arquitectura, IA y operación de los productos de Menteia en producción.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corporativa, cumplimiento regulatorio y protección de datos.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Vamo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agencias ya probaron Vamo. La ronda lo instala en todo el país.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cotizador.menteia.com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Vamo · Ronda semilla</dc:title>
  <dc:subject>PptxGenJS Presentation</dc:subject>
  <dc:creator>Menteia</dc:creator>
  <cp:lastModifiedBy>Menteia</cp:lastModifiedBy>
  <cp:revision>1</cp:revision>
  <dcterms:created xsi:type="dcterms:W3CDTF">2026-10-27T03:32:47Z</dcterms:created>
  <dcterms:modified xsi:type="dcterms:W3CDTF">2026-10-27T03:32:47Z</dcterms:modified>
</cp:coreProperties>
</file>