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6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1400</c:v>
                </c:pt>
                <c:pt idx="1">
                  <c:v>7841</c:v>
                </c:pt>
                <c:pt idx="2">
                  <c:v>13003</c:v>
                </c:pt>
                <c:pt idx="3">
                  <c:v>19682</c:v>
                </c:pt>
                <c:pt idx="4">
                  <c:v>28667</c:v>
                </c:pt>
                <c:pt idx="5">
                  <c:v>41162</c:v>
                </c:pt>
                <c:pt idx="6">
                  <c:v>58992</c:v>
                </c:pt>
                <c:pt idx="7">
                  <c:v>84938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35738</c:v>
                </c:pt>
                <c:pt idx="1">
                  <c:v>56048</c:v>
                </c:pt>
                <c:pt idx="2">
                  <c:v>59859</c:v>
                </c:pt>
                <c:pt idx="3">
                  <c:v>60021</c:v>
                </c:pt>
                <c:pt idx="4">
                  <c:v>60183</c:v>
                </c:pt>
                <c:pt idx="5">
                  <c:v>60345</c:v>
                </c:pt>
                <c:pt idx="6">
                  <c:v>60507</c:v>
                </c:pt>
                <c:pt idx="7">
                  <c:v>60669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Seguro Sin Vueltas: Asistente de IA por WhatsApp que orienta sin costo a pacientes con seguro de gastos médicos mayores y los canaliza con médicos y hospitales de su red, respaldado por VITAE Asesores.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 SIN VUELTAS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 SIN VUELTAS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Seguro Sin Vueltas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 tu seguro de gastos médicos sin vueltas.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misegurosinvueltas.com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Tener seguro no es saber usarlo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14.5 M de asegurados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deducibles, coaseguros, reembolsos: un laberinto.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Paciente perdido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Llega al hospital equivocado o paga de su bolsa.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Médicos sin pacientes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Nadie conecta al asegurado con la red correcta.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asesor de tu lado, por WhatsApp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Escribe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desde el sitio o un QR.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IA captura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Datos, póliza (OCR) y notas de voz.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Asesor humano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asignado al especialista disponible.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Canalización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Médico y hospital de la red de tu póliza.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IA para lo pesado, humanos para lo sensible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Humano en el ciclo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prepara; el asesor experto decide.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Guardrails de salud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promesas de cobertura ni consejo médico.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Gratis para el paciente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Pagan los aliados y las empresas.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CRM propio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 priorizada, expediente y seguridad por rol.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US$8.5 B en primas de gastos médicos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US$29M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~725 mil eventos hospitalarios GMM al año × US$40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US$11.6M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CDMX y Estado de México (~40%)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~750 casos al mes + aliados médicos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Gratis para el paciente; pagan aliados y empresas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 POR CASO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US$25–60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coordinación por paciente atendido por un aliado.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ALIADO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mes: perfil, agenda y herramientas.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US$1–2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empleado al mes, vía RR.HH.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Plataforma completa en producción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Jul-26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de WhatsApp en producción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componentes: sitios, agente, CRM, analítica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24/7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orientación sin costo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Operado por VITAE Asesores. Siguiente paso: firmar aliados y documentar casos reales.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único asesor del lado del paciente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Agente de seguros tradicional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Vende la póliza, acompaña poco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Acompañamiento 24/7 al usarla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Call center de la aseguradora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Trámites, no orientación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Asesor del lado del paciente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Directorios médicos (Doctoralia)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Buscar y agendar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Conecta según la red de tu póliza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Gestores de reembolso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Trámite posterior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Orientación antes, durante y después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Pacientes, aliados y empresas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Pacientes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SEO, contenido y referidores con QR.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Aliados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Médicos y hospitales sin cuota inicial.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Empresas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RR.HH. como canal de bienestar.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Cumplimiento y red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Avisos de privacidad de salud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aliados médicos firmados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casos/mes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Monetización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 por caso con aliados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 de médicos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casos/mes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Empresas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RR.HH. con 3 empresas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de voz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casos/mes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Expansión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Guadalajara y Monterrey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~750 casos/mes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US$32k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US$382k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Mes 21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US$500,000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20%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US$2,000,000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US$2,500,000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Serie semilla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55%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56686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17.6%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81884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2580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5.3%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24686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3.9%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18111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8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Seguro Sin Vueltas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Millones de asegurados no saben usar su seguro. Nosotros los acompañamos.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misegurosinvueltas.com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Seguro Sin Vueltas · Ronda semilla</dc:title>
  <dc:subject>PptxGenJS Presentation</dc:subject>
  <dc:creator>Menteia</dc:creator>
  <cp:lastModifiedBy>Menteia</cp:lastModifiedBy>
  <cp:revision>1</cp:revision>
  <dcterms:created xsi:type="dcterms:W3CDTF">2026-10-27T03:33:05Z</dcterms:created>
  <dcterms:modified xsi:type="dcterms:W3CDTF">2026-10-27T03:33:05Z</dcterms:modified>
</cp:coreProperties>
</file>