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1700</c:v>
                </c:pt>
                <c:pt idx="1">
                  <c:v>16800</c:v>
                </c:pt>
                <c:pt idx="2">
                  <c:v>23600</c:v>
                </c:pt>
                <c:pt idx="3">
                  <c:v>42100</c:v>
                </c:pt>
                <c:pt idx="4">
                  <c:v>38900</c:v>
                </c:pt>
                <c:pt idx="5">
                  <c:v>57400</c:v>
                </c:pt>
                <c:pt idx="6">
                  <c:v>54200</c:v>
                </c:pt>
                <c:pt idx="7">
                  <c:v>72700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39551</c:v>
                </c:pt>
                <c:pt idx="1">
                  <c:v>61624</c:v>
                </c:pt>
                <c:pt idx="2">
                  <c:v>69556</c:v>
                </c:pt>
                <c:pt idx="3">
                  <c:v>69826</c:v>
                </c:pt>
                <c:pt idx="4">
                  <c:v>70096</c:v>
                </c:pt>
                <c:pt idx="5">
                  <c:v>70366</c:v>
                </c:pt>
                <c:pt idx="6">
                  <c:v>70636</c:v>
                </c:pt>
                <c:pt idx="7">
                  <c:v>70906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Copiloto Aero: Cabina de cotización con IA para proveedores aeroespaciales: lee solicitudes y planos, prepara la cotización con el motor de precios de la empresa y el analista aprueba cada sección.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 AERO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 AERO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Copiloto Aero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 en horas lo que hoy toma días, sin perder el control.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copiloto.indumet.org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Cotizar una pieza aeroespacial toma días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RFQs complejas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Planos, materiales y tolerancias: días de un analista experto.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Conocimiento atrapado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pocas cabezas y miles de cotizaciones que nadie consulta.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Errores caros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número de parte equivocado cuesta el pedido.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Una cabina de IA para cotizar, con el ingeniero al mando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Correo → sesión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RFQ ligada al CRM y al motor de precios.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Triaje de plano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Visión artificial detecta discrepancias.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Historial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Cotizaciones previas como contexto.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Aprobación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analista aprueba sección por sección.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Envío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y correo listos; nada sale sin humano.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IA confiable para industria regulada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Cero cifras del LLM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número viene del motor de precios.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Humano en cada compuerta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Técnica, precio y envío.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Aprende de tu historia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Cotizaciones previas como base de conocimiento.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Sobre lo que ya usas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Correo, CRM y motor existentes.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US$13.6 B en exportaciones aeroespaciales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US$45M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 mil proveedores que cotizan bajo plano × US$15k/año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US$5.8M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386 empresas aeroespaciales en México × US$15k/año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US$250k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~11 empresas con ticket de US$22k/año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Implementación + suscripción por empresa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SUSCRIPCIÓN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US$1,500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 por empresa (hasta 10 usuarios).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IMPLEMENTACIÓN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US$8–15k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 e ingesta del histórico.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 EXTRA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US$100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usuario al mes.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 producción en el sector aeroespacial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929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cotizaciones históricas ingeridas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4,600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partidas en la base de conocimiento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de INDUMET operando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26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herramientas del agente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ancla: INDUMET. Buzón real, CRM en vivo y PDF de cotización en producción.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Ni Excel, ni ERP rígido, ni chat que inventa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Cotización manual (Excel + correo)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 que hacen hoy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Días → horas, con historial y trazabilidad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ERP / CPQ industriales (SAP, Paperless Parts)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Configuradores caros y rígidos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 monta sobre el CRM y correo existentes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 de IA genérico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Responde, pero inventa cifras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Cero cifras del LLM; humano en cada compuerta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Consultoría a la medida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Proyectos largos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Producto listo en semanas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 1 a 11 proveedores aeroespaciales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Caso INDUMET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Referencia en producción.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Clústeres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Querétaro, Chihuahua, Sonora, BC vía FEMIA.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Nearshoring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Proveedores de EE.UU. desde clientes mexicanos.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Producto multi-cliente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Contrato con INDUMET y métricas de ahorro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Conector genérico de motor de precios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clientes nuevos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Clústeres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Presencia en Querétaro y Chihuahua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 con 2 ERP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clientes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Motor de precios propio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de costeo para quien no tiene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 cliente en EE.UU.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clientes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Manufactura de precisión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~11 clientes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Vertical médica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US$29k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US$344k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Mes 18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20%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US$2,300,000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US$2,875,000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Serie semilla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46.8%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18455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22.5%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04794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9.5%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4330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0179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5.6%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61884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8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Copiloto Aero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industria aeroespacial mexicana exporta récords cada año. Sus cotizaciones también deben acelerar.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copiloto.indumet.org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Copiloto Aero · Ronda semilla</dc:title>
  <dc:subject>PptxGenJS Presentation</dc:subject>
  <dc:creator>Menteia</dc:creator>
  <cp:lastModifiedBy>Menteia</cp:lastModifiedBy>
  <cp:revision>1</cp:revision>
  <dcterms:created xsi:type="dcterms:W3CDTF">2026-10-27T03:33:25Z</dcterms:created>
  <dcterms:modified xsi:type="dcterms:W3CDTF">2026-10-27T03:33:25Z</dcterms:modified>
</cp:coreProperties>
</file>