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9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Ingresos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8855</c:v>
                </c:pt>
                <c:pt idx="1">
                  <c:v>15155</c:v>
                </c:pt>
                <c:pt idx="2">
                  <c:v>23049</c:v>
                </c:pt>
                <c:pt idx="3">
                  <c:v>35054</c:v>
                </c:pt>
                <c:pt idx="4">
                  <c:v>53313</c:v>
                </c:pt>
                <c:pt idx="5">
                  <c:v>81082</c:v>
                </c:pt>
                <c:pt idx="6">
                  <c:v>123316</c:v>
                </c:pt>
                <c:pt idx="7">
                  <c:v>187548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Gastos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T5</c:v>
                  </c:pt>
                  <c:pt idx="5">
                    <c:v>T6</c:v>
                  </c:pt>
                  <c:pt idx="6">
                    <c:v>T7</c:v>
                  </c:pt>
                  <c:pt idx="7">
                    <c:v>T8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33609</c:v>
                </c:pt>
                <c:pt idx="1">
                  <c:v>46150</c:v>
                </c:pt>
                <c:pt idx="2">
                  <c:v>52852</c:v>
                </c:pt>
                <c:pt idx="3">
                  <c:v>58825</c:v>
                </c:pt>
                <c:pt idx="4">
                  <c:v>58960</c:v>
                </c:pt>
                <c:pt idx="5">
                  <c:v>59095</c:v>
                </c:pt>
                <c:pt idx="6">
                  <c:v>59230</c:v>
                </c:pt>
                <c:pt idx="7">
                  <c:v>59365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PlaneTech Air Express: Venta express de partes aeronáuticas desde Miami para operadores y talleres en México: un agente de IA busca la parte en el mercado global, pide cotización a proveedores y entrega la propuesta al cliente en horas.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PLANETECH AIR EXPRESS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PLANETECH AIR EXPRESS  ·  MENTEIA  ·  CONFIDENCIAL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RONDA SEMILLA · OCTUBRE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PlaneTech Air Express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parte que tu avión necesita, cotizada en horas, no en días.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planetechair.me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avión en tierra cuesta miles por día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AOG caro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día sin la parte es un avión que no vuela.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Pocos proveedores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Inventario local limitado y demoras aduanales.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Cotizar es lento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Cientos de ofertas que revisar a mano por parte.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broker de Miami operado por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Pide por chat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Número de parte, foto de la placa o nota de voz.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218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218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821838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Sourcing global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821838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Cientos de ofertas revisadas en minutos.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95037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95037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95037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RFQ automático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095037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Todos los proveedores relevantes, en una pasada.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8235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68235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68235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Propuesta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7368235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 con precio, condición y certificados.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414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414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641434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Entrega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641434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Miami → Toluca en 2–4 días; AOG en 24–48 h.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HTTPS://MENTEIA.COM/AEROEXPRESS/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El producto, en pantalla</a:t>
            </a:r>
            <a:endParaRPr lang="en-US" sz="3200" dirty="0"/>
          </a:p>
        </p:txBody>
      </p:sp>
      <p:pic>
        <p:nvPicPr>
          <p:cNvPr id="4" name="Image 0" descr="C:\vlad\vladicoean\rondas\_build\assets\productos\planetech-aero-express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planetech-aero-express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planetech-aero-express\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QUÉ GANAMOS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El primero en cotizar gana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Velocidad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Horas, no días, de la solicitud a la propuesta.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Cobertura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Más proveedores consultados por cada parte.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Trazabilidad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8130-3 y certificados verificados en Miami.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Hub correcto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en Miami, cliente ancla en Toluca.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Toluca: el hub de la aviación ejecutiva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US$600M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Partes de reemplazo para aviación ejecutiva, general y MRO en México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US$60M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Ecosistema Toluca + CDMX: operadores, charter y talleres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US$3.9M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~US$325k de ventas al mes en 24 meses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 DE NEGOCIO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Margen en cada operación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AOG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30–50%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margen por urgencia, entrega en 24–48 h.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ROTABLES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20–35%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 en firme, sin exchange.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RUTINARIAS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15–25%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consumibles y hardware con recompra.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TRACCIÓN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Operando con el mayor operador ejecutivo de LatAm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ALE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activo en Toluca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3390138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180+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3390138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ofertas revisadas por búsqueda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231636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8+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231636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proveedores por solicitud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073134" y="2011680"/>
            <a:ext cx="256717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Min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9073134" y="3200400"/>
            <a:ext cx="247573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la solicitud al RFQ enviado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Agente en producción desde agosto de 2026: captura por chat, PartsBase, RFQs, lectura de respuestas y propuestas en PDF.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COMPETENCIA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Más rápido que un broker, más global que lo local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Qué ofrece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Nuestra ventaja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Proveedores locales en Toluca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Inventario limitado, tiempos de importación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Acceso al mercado global desde Miami en horas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Brokers tradicionales de Miami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Cotización manual por teléfono y correo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Agente de IA: más proveedores, más rápido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Compra directa en marketplaces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 cliente busca y negocia solo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Sourcing, verificación y logística resueltos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Distribuidores OEM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Precio de lista, plazos largos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Alternativas surplus/overhaul certificadas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 COMERCIAL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 ALE a todo el ecosistema Toluca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Cliente ancla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 como referencia y volumen recurrente.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Puerta AOG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urgencia resuelta convierte al cliente.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Certificaciones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ASA-100 y AS9120B para MROs grandes.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LOGRAMOS CON LA RONDA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Roadmap a 24 meses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Base comercial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Documentar ventas con ALE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Membresía ASA y LLC en Miami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clientes activos en Toluca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Recompra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Programa de consumibles para MROs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Certificación ASA-100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US$100k de ventas al mes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AOG 24/7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Guardia AOG con stock de alta rotación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Monterrey y Guadalajara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US$200k de ventas al mes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Escala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~US$325k de ventas al mes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AS9120B en curso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Centroamérica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FINANCIEROS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Proyección financiera a 24 meses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US$71k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mensual al mes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US$857k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 anualizado (ARR) al mes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Mes 15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equilibrio mensual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OFERTA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La ronda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US$475,000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el 20.9% · 24 meses de operación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US$1,800,000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US$2,275,000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INSTRUMENTO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SAFE post-money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USO DE FONDOS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Ventas, marketing y customer success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48.2%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2246158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cumplimiento y herramientas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23.4%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109332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Contingencia (10%)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 de producto e ingeniería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8.1%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379405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Fundadores (dedicación al proyecto)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7.7%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360760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Infraestructura y cómputo de IA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3.4%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159840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EQUIPO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 equipo que ya opera 9 productos de 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Estrategia, finanzas y relación con inversionistas y clientes corporativos.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Arquitectura, IA y operación de los productos de Menteia en producción.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Director Legal y Cumplimiento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Estructura corporativa, cumplimiento regulatorio y protección de datos.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Invierte en PlaneTech Air Express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aviación ejecutiva de México necesita partes más rápido. Ya estamos cotizando.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PlaneTech Air Express · Ronda semilla</dc:title>
  <dc:subject>PptxGenJS Presentation</dc:subject>
  <dc:creator>Menteia</dc:creator>
  <cp:lastModifiedBy>Menteia</cp:lastModifiedBy>
  <cp:revision>1</cp:revision>
  <dcterms:created xsi:type="dcterms:W3CDTF">2026-10-30T01:31:42Z</dcterms:created>
  <dcterms:modified xsi:type="dcterms:W3CDTF">2026-10-30T01:31:42Z</dcterms:modified>
</cp:coreProperties>
</file>