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0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2400</c:v>
                </c:pt>
                <c:pt idx="2">
                  <c:v>11700</c:v>
                </c:pt>
                <c:pt idx="3">
                  <c:v>36000</c:v>
                </c:pt>
                <c:pt idx="4">
                  <c:v>60300</c:v>
                </c:pt>
                <c:pt idx="5">
                  <c:v>84600</c:v>
                </c:pt>
                <c:pt idx="6">
                  <c:v>108900</c:v>
                </c:pt>
                <c:pt idx="7">
                  <c:v>131100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34965</c:v>
                </c:pt>
                <c:pt idx="1">
                  <c:v>41127</c:v>
                </c:pt>
                <c:pt idx="2">
                  <c:v>44370</c:v>
                </c:pt>
                <c:pt idx="3">
                  <c:v>47248</c:v>
                </c:pt>
                <c:pt idx="4">
                  <c:v>52680</c:v>
                </c:pt>
                <c:pt idx="5">
                  <c:v>53004</c:v>
                </c:pt>
                <c:pt idx="6">
                  <c:v>53328</c:v>
                </c:pt>
                <c:pt idx="7">
                  <c:v>53652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RosettaDMS: Conecta a la marca con todos sus dealers sin importar su DMS: por API o con un agente de IA que lo opera como un asesor, un cerebro central que traduce todo, servidor MCP y voz con Allo.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RosettaDMS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Todos tus dealers. Cualquier DMS. Un solo idioma.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Cientos de dealers, decenas de DMS, la marca a ciegas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marca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 de servicio, partes e inventario tarde y en Excel.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dealer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Captura dos veces y no va a cambiar de DMS.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cliente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Nadie contesta y la pieza no está.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solo idioma para todos los DMS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Conecta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o agente de computer use.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Traduce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 Schema e historial por VIN.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Piensa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Partes JIT y alertas de calidad.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Actúa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Escribe citas y reservas en el DMS.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Expone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MCP para agentes y voz con Allo.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producto, en pantalla</a:t>
            </a:r>
            <a:endParaRPr lang="en-US" sz="3200" dirty="0"/>
          </a:p>
        </p:txBody>
      </p:sp>
      <p:pic>
        <p:nvPicPr>
          <p:cNvPr id="4" name="Image 0" descr="C:\vlad\vladicoean\rondas\_build\assets\productos\rosetta-dms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rosetta-dms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rosetta-dms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Funciona donde no hay API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Sin API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 DMS de escritorio, AS-400 y Citrix.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$0 al dealer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marca paga por dealer conectado.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Bidireccional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Lee y también agenda dentro del DMS.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Para agentes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 MCP para toda la red.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2,800 dealers y ningún integrador neutral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US$10M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2,800 dealers en México × US$3.6k/año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US$4M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Marcas con 100+ dealers (~1,100 dealers)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US$500k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~150 dealers de 1–2 marcas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marca paga, el dealer no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PILOTO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 días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dealers con 4 DMS distintos.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~US$300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dealer al mes (propuesta).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medida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nube de la marca, con SSO y SLA.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Demo lista, buscando el primer piloto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pilotos en curso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herramientas MCP definidas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$0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costo para el dealer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navegable con 10 dealers ficticios y 4 tipos de DMS. Sin clientes todavía.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 que ni el DMS ni el RPA hacen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Proveedores de DMS (CDK, Reynolds, Quorum, DMS locales)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Integración solo con su propio sistema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Une todos los DMS de la red en un solo esquema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Integradores de datos automotrices (p. ej. Authenticom/DealerVault)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Extracción de datos de DMS, foco en EE.UU.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Lee y escribe, funciona sin API y expone MCP para agentes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RPA genérico (UiPath, Automation Anywhere)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Bots frágiles, proyecto por cliente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Playbooks por DMS reutilizables y adaptación por visión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Reportes en Excel y portales de la marca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Datos tarde y captura doble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Datos diarios u horarios sin capturar nada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 4 dealers a toda la red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dealers, 4 DMS, 30 días.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marca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 y recomienda a su red.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Reutiliza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DMS mapeado sirve para el siguiente dealer.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Primer piloto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Piloto con 1 marca o grupo (4 dealers, 4 DMS)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DMS mapeados con playbook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Convertir el piloto a contrato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Red de una marca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dealers conectados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Voz con Allo en producción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 JIT de partes en uso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Segunda marca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Segunda marca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dealers conectados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Alertas de calidad para la marca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~150 dealers conectados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 cliente fuera de México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US$45k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US$540k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Mes 14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29.8%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US$1,000,000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US$1,425,000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 post-money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31.4%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46399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26.5%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23472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16.3%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76127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9.3%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3173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34774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9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RosettaDMS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demo ya existe. La ronda conecta la primera red completa.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RosettaDMS · Ronda semilla</dc:title>
  <dc:subject>PptxGenJS Presentation</dc:subject>
  <dc:creator>Menteia</dc:creator>
  <cp:lastModifiedBy>Menteia</cp:lastModifiedBy>
  <cp:revision>1</cp:revision>
  <dcterms:created xsi:type="dcterms:W3CDTF">2026-10-30T01:32:32Z</dcterms:created>
  <dcterms:modified xsi:type="dcterms:W3CDTF">2026-10-30T01:32:32Z</dcterms:modified>
</cp:coreProperties>
</file>