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1260</c:v>
                </c:pt>
                <c:pt idx="1">
                  <c:v>1530</c:v>
                </c:pt>
                <c:pt idx="2">
                  <c:v>2196</c:v>
                </c:pt>
                <c:pt idx="3">
                  <c:v>3428</c:v>
                </c:pt>
                <c:pt idx="4">
                  <c:v>5350</c:v>
                </c:pt>
                <c:pt idx="5">
                  <c:v>8351</c:v>
                </c:pt>
                <c:pt idx="6">
                  <c:v>13035</c:v>
                </c:pt>
                <c:pt idx="7">
                  <c:v>20346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69773</c:v>
                </c:pt>
                <c:pt idx="1">
                  <c:v>75489</c:v>
                </c:pt>
                <c:pt idx="2">
                  <c:v>90684</c:v>
                </c:pt>
                <c:pt idx="3">
                  <c:v>90927</c:v>
                </c:pt>
                <c:pt idx="4">
                  <c:v>91170</c:v>
                </c:pt>
                <c:pt idx="5">
                  <c:v>91413</c:v>
                </c:pt>
                <c:pt idx="6">
                  <c:v>91656</c:v>
                </c:pt>
                <c:pt idx="7">
                  <c:v>91899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Doble D: Investment platform where AI agents trade 24/7 under strict risk limits, with every trade visible to the client.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Doble D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money, working with artificial intelligence.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doblede.menteia.com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Investing is still for the few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1% invests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22 M open investment accounts in Mexico, most are empty.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Institutional-only strategies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Algorithms that trade 24/7 are a privilege of funds, not savers.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Opaque apps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show balances but don't explain what's done with your money or why.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agents that invest for you, by the rules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Open your account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Invite, KYC and 2FA in minutes.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Deposit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SPEI, card from US$5, or USDC.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AI trades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5% per trade, 10% exposed, no leverage.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You see everything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trade and its reasoning, live.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Win or don't pay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Fees only on profits; 20% to the protection fund.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DOBLEDE.MENTEIA.COM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doble-d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doble-d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doble-d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Risk with rules, full transparency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Programmed risk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limits the agent cannot break.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Radical transparency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and reasoning for every trade.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Aligned incentives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fee with high-water mark.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In-house infrastructure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Menteia's agent fleet and KYC: low marginal cost.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 million investors who want more than CETES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 funded investors in Mexico × US$20/year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US$9M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 digital, upper-middle-income users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15k active users in 36 months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 only earn when the client earns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30%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profits, with visible agent reasoning.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PLATINUM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profits.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profits, no fixed fee.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 in production with real money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~60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users in 2 months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95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funded accounts (dashboard, 26-Oct)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483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trades closed by the agents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 months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launch to live trading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product in production: KYC, SPEI/card/USDC deposits, withdrawals, e-invoicing and a public results dashboard.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Between brokerage and robo-advisor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GBM / Bursanet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Stock brokerage; the user decides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Automated AI management with risk limits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CetesDirecto / Nu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Low-yield fixed income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Active strategies with capped risk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Robo-advisors (Fiduz, Finamex)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Passive portfolios by profile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Agents trading 24/7 with visible reasoning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Crypto bots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Opaque, no risk control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Hard rules, trade log and protection fund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Grow with compliance and referrals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Regulatory license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opinion and partnership with a regulated entity before scaling.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Referrals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of the referred user's profits: users are the channel.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proof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Audited, public results as marketing.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Compliance first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opinion and choice of regulatory license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officer and AML manual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days of audited history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Regulated operation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 under own license or partner entity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sign-up (end of waitlist)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active users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strategies (equities, fixed income)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mobile app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active users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Profitability and Series 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1,300 active users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licensing of the infrastructure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Series 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US$94k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34.1%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US$1,500,000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US$2,275,000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Tranched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50.5%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35705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19.3%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9006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6982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3427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7772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Doble D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investment infrastructure is ready; this round takes it to regulated operation at scale.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doblede.menteia.com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Doble D · Seed round</dc:title>
  <dc:subject>PptxGenJS Presentation</dc:subject>
  <dc:creator>Menteia</dc:creator>
  <cp:lastModifiedBy>Menteia</cp:lastModifiedBy>
  <cp:revision>1</cp:revision>
  <dcterms:created xsi:type="dcterms:W3CDTF">2026-10-30T01:32:58Z</dcterms:created>
  <dcterms:modified xsi:type="dcterms:W3CDTF">2026-10-30T01:32:58Z</dcterms:modified>
</cp:coreProperties>
</file>