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2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7290</c:v>
                </c:pt>
                <c:pt idx="1">
                  <c:v>10440</c:v>
                </c:pt>
                <c:pt idx="2">
                  <c:v>17325</c:v>
                </c:pt>
                <c:pt idx="3">
                  <c:v>24345</c:v>
                </c:pt>
                <c:pt idx="4">
                  <c:v>33795</c:v>
                </c:pt>
                <c:pt idx="5">
                  <c:v>43110</c:v>
                </c:pt>
                <c:pt idx="6">
                  <c:v>55125</c:v>
                </c:pt>
                <c:pt idx="7">
                  <c:v>66735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73090</c:v>
                </c:pt>
                <c:pt idx="1">
                  <c:v>79522</c:v>
                </c:pt>
                <c:pt idx="2">
                  <c:v>92886</c:v>
                </c:pt>
                <c:pt idx="3">
                  <c:v>97129</c:v>
                </c:pt>
                <c:pt idx="4">
                  <c:v>97723</c:v>
                </c:pt>
                <c:pt idx="5">
                  <c:v>98317</c:v>
                </c:pt>
                <c:pt idx="6">
                  <c:v>98911</c:v>
                </c:pt>
                <c:pt idx="7">
                  <c:v>99505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SAVANT AI: AI contact center on voice, WhatsApp and email that resolves (not just answers) mobile carriers' customer requests.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SAVANT AI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SAVANT AI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ROUND · OCTOBER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SAVANT AI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Everyone sells chatbots. We sell resolution.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dashboard-inxel.menteia.com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Carriers grow faster than their call center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21 M MVNO lines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new line adds load to an expensive, slow call center.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Chatbots that don't resolve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answer, but can't check balances or process porting.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Drop-off = port-out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hours and at peaks, the customer leaves for a competitor.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 AI contact center that resolves in the real system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Voice, WhatsApp, email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agents per brand, 24/7.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901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01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390138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Real actions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3390138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Balance, porting, top-ups, stolen-line suspension.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31636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31636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231636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Human handoff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231636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Transfers with a summary in Twilio Flex.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731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731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073134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Measured resolution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9073134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FCR validated at 48 h and auditable containment.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DASHBOARD-INXEL.MENTEIA.COM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product, on screen</a:t>
            </a:r>
            <a:endParaRPr lang="en-US" sz="3200" dirty="0"/>
          </a:p>
        </p:txBody>
      </p:sp>
      <p:pic>
        <p:nvPicPr>
          <p:cNvPr id="4" name="Image 0" descr="C:\vlad\vladicoean\rondas\_build\assets\productos\savant-telco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savant-telco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savant-telco\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WIN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Why SAVANT wins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Measurable resolution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 h FCR, not 'messages handled'.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Telecom domain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with porting, balance and suspension.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Critical logic in code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Deterministic guards: the LLM doesn't decide sensitive actions.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Multi-brand in days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Flows, credentials and webhooks isolated per brand.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Conversational AI: US$213 M today, US$2.5 B by 2034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US$213.5M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Conversational AI in Mexico 2025 (IMARC); 2,495 M in 2034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US$10M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M MVNO lines × US$0.50/year on AI customer service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US$350k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12–15 carriers at US$24k/year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Subscription per brand + pay per resolution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US$800–1,500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brand per month: dashboard, channels and knowledge base.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USAGE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US$0.15–0.30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resolved conversation. Voice: from US$0.12 per minute.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SETUP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US$3–8k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with the carrier's system.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 production with 3 telecom brands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brands live (INXEL group)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390138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390138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channels: voice, WhatsApp, email, SMS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231636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US$3.2k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1636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together with KYC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073134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63%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73134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containment over 30 days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30 days: 430 calls and 665 minutes handled by AI. Clients: inXel, Jamachulel and XAP.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Telecom specialists, not another chatbot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What it offers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Our advantage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Traditional call center (BPO)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Human agents billed by the hour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24/7 at a fraction of the cost, no headcount growth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Generic chatbots (Botmaker, Yalo)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WhatsApp replies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Resolve inside the carrier's system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CX suites (Zendesk, Genesys)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Expensive generic platforms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Telecom-specialized, live in days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In-house build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Months and a dedicated team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Proven product with 3 brands live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From 3 to 14 carriers in 24 months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Anchor case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INXEL group as the reference for Mexico's ~30 MVNOs.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MVNO enablers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Bundled sales with MVNE/MVNA.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LatAm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Colombia, Peru and Chile, where the MVNO model is growing.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ROUND ACHIEVES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roadmap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Scalable product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Migrate persistence to Postgres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FCR and containment metrics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new carriers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Win the MVNOs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carriers in production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Partnership with an MVNO enabler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dependence on Twilio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LatAm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client outside Mexico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module (abandonment recovery)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carriers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New verticals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clients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utility or fintech client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Break-even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financial projection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US$23k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at month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US$281k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Annualized revenue (ARR) at month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&gt; 24 m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breakeven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US$825,000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24.8% · 24 months of operation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US$2,500,000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US$3,325,000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Post-money SAFE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FUNDS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and engineering team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42.7%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1989477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Sales, marketing and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23.5%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1096871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Founders (time dedicated to the project)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11.2%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52381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Contingency (10%)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and AI compute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8.8%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408465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compliance and tools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4.7%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220866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team already running 9 AI products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Strategy, finance and relationships with investors and corporate clients.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Architecture, AI and operation of Menteia's products in production.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Legal and Compliance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structure, regulatory compliance and data protection.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 in SAVANT AI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already resolve for 3 telecom brands. This round takes us to 14 and into LatAm.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dashboard-inxel.menteia.com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SAVANT AI · Seed round</dc:title>
  <dc:subject>PptxGenJS Presentation</dc:subject>
  <dc:creator>Menteia</dc:creator>
  <cp:lastModifiedBy>Menteia</cp:lastModifiedBy>
  <cp:revision>1</cp:revision>
  <dcterms:created xsi:type="dcterms:W3CDTF">2026-10-30T01:33:06Z</dcterms:created>
  <dcterms:modified xsi:type="dcterms:W3CDTF">2026-10-30T01:33:06Z</dcterms:modified>
</cp:coreProperties>
</file>