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3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3779</c:v>
                </c:pt>
                <c:pt idx="1">
                  <c:v>5851</c:v>
                </c:pt>
                <c:pt idx="2">
                  <c:v>9017</c:v>
                </c:pt>
                <c:pt idx="3">
                  <c:v>13839</c:v>
                </c:pt>
                <c:pt idx="4">
                  <c:v>21164</c:v>
                </c:pt>
                <c:pt idx="5">
                  <c:v>32264</c:v>
                </c:pt>
                <c:pt idx="6">
                  <c:v>49044</c:v>
                </c:pt>
                <c:pt idx="7">
                  <c:v>71866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65018</c:v>
                </c:pt>
                <c:pt idx="1">
                  <c:v>74829</c:v>
                </c:pt>
                <c:pt idx="2">
                  <c:v>80261</c:v>
                </c:pt>
                <c:pt idx="3">
                  <c:v>83139</c:v>
                </c:pt>
                <c:pt idx="4">
                  <c:v>83463</c:v>
                </c:pt>
                <c:pt idx="5">
                  <c:v>83787</c:v>
                </c:pt>
                <c:pt idx="6">
                  <c:v>84111</c:v>
                </c:pt>
                <c:pt idx="7">
                  <c:v>84435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Menteia KYC: AI identity verification against INE and RENAPO in under 2 minutes, via link, no app, pay per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KYC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KYC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KYC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 verified against official sources in under 2 minutes.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Identifying customers in Mexico is slow, expensive and vulnerable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Regulatory obligation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Banks, fintechs and telcos must identify every customer.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Global providers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 in dollars, with minimums, and don't understand the INE.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Rising fraud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Photocopies, screens and stolen IDs.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KYC against INE and RENAPO in under 2 minutes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Link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app: the customer opens a link or uses the SDK.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Live capture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 or passport via camera; no gallery photos.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Liveness check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turns and face match against the ID.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Official sources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Voter roll (INE) and CURP (RENAPO).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Decision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or rejected via API and signed webhook.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kyc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kyc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kyc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Built for Mexico, on proprietary technology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Built for the INE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Front, back, QR vs MRZ, CURP, voter roll, REPUVE.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Anti-fraud at capture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Detects photocopies, screens and objects over the ID.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In-house biometrics and OCR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verification far below global providers.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White-label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client's domain, with audit log replication.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Identity verification: US$369 M in Mexico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US$368.7M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 verification in Mexico 2025; US$728 M in 2030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US$37M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Fintechs, SOFIPOs, MVNOs and mid-size companies via API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US$500k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~250k verifications per year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Pay per use, no fees or minimums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US$0.40–1.20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check, by volume and tier (certified biometrics).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LOOKUPS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US$0.10–0.25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CURP, voter roll, REPUVE.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WHITE-LABEL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US$500+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month: own portal, SLA and log replication, plus usage.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 production from month one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~950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verifications in the first weeks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&lt; 2 min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full verification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telecom brands in production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US$3.2k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together with SAVANT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Client: INXEL group (inXel, Jamachulel, XAP). The engine also powers Vamo and Doble 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More local than the global players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(Incode, Mati/Metamap, Truora)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Multi-country KYC, priced in dollars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Built for INE/RENAPO, cheaper, no minimums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Verificamex / local validators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Standalone source lookups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Full flow with biometrics and anti-fraud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In-person onboarding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Branch and paper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minutes from a phone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In-house build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Months and fraud risk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Ready via API, SDK or white-label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1 to 30+ clients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Cross-selling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products and SAVANT AI clients.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AML community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officers (AECGR) as a channel.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Integrators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banking and loan origination.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Trust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iBeta liveness certification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notice and contracts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new clients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Commercial scale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active clients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with 2 financial cores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e-signature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AML product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PEP and sanctions lists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Ongoing monitoring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client outside Mexico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Platform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45k verifications per month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Break-even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Series A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US$27k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US$323k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US$725,000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22.5%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US$2,500,000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US$3,225,000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Post-money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16398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19.8%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92449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11.7%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54375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5028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5.5%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5698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Menteia KYC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identity in Mexico needs a local provider. We're already in production.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Menteia KYC · Seed round</dc:title>
  <dc:subject>PptxGenJS Presentation</dc:subject>
  <dc:creator>Menteia</dc:creator>
  <cp:lastModifiedBy>Menteia</cp:lastModifiedBy>
  <cp:revision>1</cp:revision>
  <dcterms:created xsi:type="dcterms:W3CDTF">2026-10-30T01:33:21Z</dcterms:created>
  <dcterms:modified xsi:type="dcterms:W3CDTF">2026-10-30T01:33:21Z</dcterms:modified>
</cp:coreProperties>
</file>