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7726</c:v>
                </c:pt>
                <c:pt idx="2">
                  <c:v>18914</c:v>
                </c:pt>
                <c:pt idx="3">
                  <c:v>30103</c:v>
                </c:pt>
                <c:pt idx="4">
                  <c:v>41292</c:v>
                </c:pt>
                <c:pt idx="5">
                  <c:v>52481</c:v>
                </c:pt>
                <c:pt idx="6">
                  <c:v>63670</c:v>
                </c:pt>
                <c:pt idx="7">
                  <c:v>74858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50449</c:v>
                </c:pt>
                <c:pt idx="1">
                  <c:v>59448</c:v>
                </c:pt>
                <c:pt idx="2">
                  <c:v>70637</c:v>
                </c:pt>
                <c:pt idx="3">
                  <c:v>72705</c:v>
                </c:pt>
                <c:pt idx="4">
                  <c:v>72948</c:v>
                </c:pt>
                <c:pt idx="5">
                  <c:v>73191</c:v>
                </c:pt>
                <c:pt idx="6">
                  <c:v>73434</c:v>
                </c:pt>
                <c:pt idx="7">
                  <c:v>73677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Vamo: Kiosk + AI advisor on WhatsApp that greets, quotes, books test drives, verifies identity and builds the customer's loan application at the dealership.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OCTOBER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Vamo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customer ever waits at your dealership again.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cotizador.menteia.com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Every minute of waiting is a lost sale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Customers waiting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salesperson is busy and the customer goes to another dealership.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Slow financing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 buy on credit; the loan file takes days.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Blind funnel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Nobody knows which kiosk or model drove the sale.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From QR to signed loan, no waiting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Scan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 QR on a kiosk or totem.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Chat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advisor on WhatsApp and voice, 24/7.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Drive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drive booked with a reminder.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Finance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KYC, pre-filled bank application and signature.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Close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 with funnel by dealership and kiosk.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COTIZADOR.MENTEIA.COM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product, on screen</a:t>
            </a:r>
            <a:endParaRPr lang="en-US" sz="3200" dirty="0"/>
          </a:p>
        </p:txBody>
      </p:sp>
      <p:pic>
        <p:nvPicPr>
          <p:cNvPr id="4" name="Image 0" descr="C:\vlad\vladicoean\rondas\_build\assets\productos\vamo-autos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vamo-autos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vamo-autos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Serves like a salesperson, measures like a CRM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Full flow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Greeting, test drive, identity, loan and signature in one.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Physical + digital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Captures the customer on the floor; WhatsApp follows up.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Attribution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 tied to dealership, kiosk and model.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 upfront cost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lease with hardware, installation and support.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2,800 dealerships and 1.5 M cars a year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US$17M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2,800 dealerships in Mexico × US$6k/year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US$4M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Ford, Lincoln and volume brands (~650 dealerships)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US$350k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~60 kiosks in 24–36 months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Lease per kiosk, all-inclusive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KIOSK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US$324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month: hardware, installation, AI advisor and support.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LOAN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US$15–30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completed loan file.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ONLY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US$189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month for digital dealerships.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Pilot with Ford and Lincoln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Ford / Lincoln locations in pilot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337304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4337304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modules in production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25968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 s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8125968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 for the customer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product: dynamic QR, WhatsApp, voice, test drives, KYC, multi-bank loans, signature and CRM.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no CRM or chatbot does alone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What it offers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Our advantage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Automotive CRM (Salesforce, DealerSocket)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Lead management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Serves the customer on the floor and on WhatsApp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Brand chatbots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Generic answers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Quotes, books, verifies identity and builds the loan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Host / salesperson on duty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Limited human attention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 s wait, 24/7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Auto lending platforms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Financing only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From first contact to signed contract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From 3 locations to 60 kiosks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Pilot → contract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Ford and Lincoln as the reference case.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Groups and brand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Group-level sales and a program with the brand.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Lenders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Banks that benefit from complete loan files.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ROUND ACHIEVES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roadmap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Pilot to contract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Ford/Lincoln pilot metrics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 3 locations to contract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kiosks installed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Group and brand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with the brand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with 2 banks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kiosks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Multi-brand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and third brand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Used-car module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kiosks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Scale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~60 kiosks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client outside Mexico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Break-even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financial projection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US$26k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at month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US$314k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Annualized revenue (ARR) at month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Month 23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breakeven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US$625,000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25.8% · 24 months of operation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US$1,800,000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US$2,425,000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Post-money 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and engineering team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33.4%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1556785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Sales, marketing and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30.2%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406138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 (time dedicated to the project)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11.4%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529873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compliance and tools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11.2%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521318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Contingency (10%)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and AI compute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4.8%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25377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team already running 9 AI products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finance and relationships with investors and corporate clients.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Architecture, AI and operation of Menteia's products in production.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Legal and Compliance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structure, regulatory compliance and data protection.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 in Vamo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Dealerships have already tried Vamo. This round rolls it out nationwide.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cotizador.menteia.com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Vamo · Seed round</dc:title>
  <dc:subject>PptxGenJS Presentation</dc:subject>
  <dc:creator>Menteia</dc:creator>
  <cp:lastModifiedBy>Menteia</cp:lastModifiedBy>
  <cp:revision>1</cp:revision>
  <dcterms:created xsi:type="dcterms:W3CDTF">2026-10-30T01:33:32Z</dcterms:created>
  <dcterms:modified xsi:type="dcterms:W3CDTF">2026-10-30T01:33:32Z</dcterms:modified>
</cp:coreProperties>
</file>