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5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2954</c:v>
                </c:pt>
                <c:pt idx="3">
                  <c:v>6951</c:v>
                </c:pt>
                <c:pt idx="4">
                  <c:v>12208</c:v>
                </c:pt>
                <c:pt idx="5">
                  <c:v>19004</c:v>
                </c:pt>
                <c:pt idx="6">
                  <c:v>28265</c:v>
                </c:pt>
                <c:pt idx="7">
                  <c:v>41172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30854</c:v>
                </c:pt>
                <c:pt idx="1">
                  <c:v>35448</c:v>
                </c:pt>
                <c:pt idx="2">
                  <c:v>55136</c:v>
                </c:pt>
                <c:pt idx="3">
                  <c:v>55352</c:v>
                </c:pt>
                <c:pt idx="4">
                  <c:v>55568</c:v>
                </c:pt>
                <c:pt idx="5">
                  <c:v>55784</c:v>
                </c:pt>
                <c:pt idx="6">
                  <c:v>56000</c:v>
                </c:pt>
                <c:pt idx="7">
                  <c:v>56216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Menteia Hedge: AI investment committee: 12 analysts (quantitative and style-based) and a deterministic risk officer that recommend with evidence and explain every decision.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HEDGE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HEDGE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ROUND · OCTOBER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Menteia Hedge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 with evidence. Decide with AI that explains itself.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hedge.menteia.com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Investing on gut feeling, without evidence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No committee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Investors decide alone or on social media tips.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 without proof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promises backed by biased backtests.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Advisers without technology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 CNBV advisers analyze by hand.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 AI investment committee that explains itself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 analysts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quantitative + 7 style agents.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901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01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390138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Rule-based risk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3390138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VaR, liquidity and deterministic vetoes.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31636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31636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231636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Committee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231636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Sizes the position; the LLM doesn't touch the order.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731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731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073134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Validation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9073134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Point-in-time backtests with an honest verdict.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HEDGE.MENTEIA.COM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product, on screen</a:t>
            </a:r>
            <a:endParaRPr lang="en-US" sz="3200" dirty="0"/>
          </a:p>
        </p:txBody>
      </p:sp>
      <p:pic>
        <p:nvPicPr>
          <p:cNvPr id="4" name="Image 0" descr="C:\vlad\vladicoean\rondas\_build\assets\productos\hedge-asesor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hedge-asesor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hedge-asesor\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WIN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Evidence, not promises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Explainable AI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said what and why, in every recommendation.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Auditable risk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Deterministic rules, not the LLM.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Statistical honesty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Point-in-time data; admits 'NO EDGE'.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Hash-chained record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 that can't be dressed up.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Automated advice for 3 M investors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US$60M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M investors × US$4k × 0.5% per year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US$6M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Self-directed investors + independent advisers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US$200k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~800 subscribers and 15 advisers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Freemium + white-label for advisers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US$15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month: full committee, signals and portfolios.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ADVISER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US$300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month: white-label for CNBV advisers.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Free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analysis of up to 10 tickers.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MVP in production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analysts on the committee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337304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34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4337304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test files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125968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8125968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multi-user web MVP live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 stage, technically validated. Next step: CNBV registration and first subscribers.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Between the terminal and the robo-advisor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What it offers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Our advantage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Robo-advisors (Fiduz, Finamex)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Passive portfolios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Active, explainable per-stock analysis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Terminals (Bloomberg, Koyfin)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Data without decisions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Committee that recommends and sizes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Social media gurus and signals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Opinions without evidence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Honest backtests and auditable record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Generic ChatGPT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Answers without verified data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Point-in-time data and deterministic risk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Validate, register, scale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Audited content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results as marketing.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Demo → Pro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Freemium funnel.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CNBV advisers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B2B white-label license.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ROUND ACHIEVES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roadmap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Validate and register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 repository and differentiation from upstream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CNBV adviser registration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interviews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Commercial launch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 subscription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3 white-label advisers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subscribers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Mexican equities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BMV/BIVA coverage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Brokerage partnership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450 subscribers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Scale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~700 subscribers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advisers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 on Series A or integration with Doble D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financial projection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US$15k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at month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US$184k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Annualized revenue (ARR) at month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&gt; 24 m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breakeven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US$450,000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31% · 24 months of operation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US$1,000,000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US$1,450,000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SAFE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FUNDS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and engineering team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59.7%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2781843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Sales, marketing and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11.6%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541687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Contingency (10%)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Founders (time dedicated to the project)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7.2%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337530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compliance and tools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6.5%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30497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and AI compute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5.9%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27345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team already running 9 AI products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Strategy, finance and relationships with investors and corporate clients.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Architecture, AI and operation of Menteia's products in production.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Legal and Compliance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structure, regulatory compliance and data protection.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 in Menteia Hedge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Honest, explainable investment AI. We're looking for partners to take it to market.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hedge.menteia.com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Menteia Hedge · Seed round</dc:title>
  <dc:subject>PptxGenJS Presentation</dc:subject>
  <dc:creator>Menteia</dc:creator>
  <cp:lastModifiedBy>Menteia</cp:lastModifiedBy>
  <cp:revision>1</cp:revision>
  <dcterms:created xsi:type="dcterms:W3CDTF">2026-10-30T01:33:42Z</dcterms:created>
  <dcterms:modified xsi:type="dcterms:W3CDTF">2026-10-30T01:33:42Z</dcterms:modified>
</cp:coreProperties>
</file>