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6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1400</c:v>
                </c:pt>
                <c:pt idx="1">
                  <c:v>7841</c:v>
                </c:pt>
                <c:pt idx="2">
                  <c:v>13003</c:v>
                </c:pt>
                <c:pt idx="3">
                  <c:v>19682</c:v>
                </c:pt>
                <c:pt idx="4">
                  <c:v>28667</c:v>
                </c:pt>
                <c:pt idx="5">
                  <c:v>41162</c:v>
                </c:pt>
                <c:pt idx="6">
                  <c:v>58992</c:v>
                </c:pt>
                <c:pt idx="7">
                  <c:v>84938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Expenses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35738</c:v>
                </c:pt>
                <c:pt idx="1">
                  <c:v>56048</c:v>
                </c:pt>
                <c:pt idx="2">
                  <c:v>59859</c:v>
                </c:pt>
                <c:pt idx="3">
                  <c:v>60021</c:v>
                </c:pt>
                <c:pt idx="4">
                  <c:v>60183</c:v>
                </c:pt>
                <c:pt idx="5">
                  <c:v>60345</c:v>
                </c:pt>
                <c:pt idx="6">
                  <c:v>60507</c:v>
                </c:pt>
                <c:pt idx="7">
                  <c:v>60669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Seguro Sin Vueltas: AI assistant on WhatsApp that guides patients with major medical insurance at no cost and routes them to in-network doctors and hospitals, backed by VITAE Asesores.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SEGURO SIN VUELTAS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SEGURO SIN VUELTAS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ROUND · OCTOBER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Seguro Sin Vueltas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your health insurance without the runaround.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misegurosinvueltas.com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Having insurance is not knowing how to use it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14.5 M insured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Networks, deductibles, co-insurance, reimbursements: a maze.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Lost patients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go to the wrong hospital or pay out of pocket.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Doctors without patients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Nobody connects insured people with the right network.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An advisor on your side, on WhatsApp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Write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from the website or a QR code.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3901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3901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390138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 captures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3390138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Details, policy (OCR) and voice notes.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31636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31636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231636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Human advisor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231636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assigned to the available specialist.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731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0731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9073134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Routing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9073134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 and hospital in your policy's network.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MISEGUROSINVUELTAS.COM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product, on screen</a:t>
            </a:r>
            <a:endParaRPr lang="en-US" sz="3200" dirty="0"/>
          </a:p>
        </p:txBody>
      </p:sp>
      <p:pic>
        <p:nvPicPr>
          <p:cNvPr id="4" name="Image 0" descr="C:\vlad\vladicoean\rondas\_build\assets\productos\vitae-seguros\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7168896" cy="4480560"/>
          </a:xfrm>
          <a:prstGeom prst="rect">
            <a:avLst/>
          </a:prstGeom>
        </p:spPr>
      </p:pic>
      <p:pic>
        <p:nvPicPr>
          <p:cNvPr id="5" name="Image 1" descr="C:\vlad\vladicoean\rondas\_build\assets\productos\vitae-seguros\0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16" y="1737360"/>
            <a:ext cx="3511296" cy="2194560"/>
          </a:xfrm>
          <a:prstGeom prst="rect">
            <a:avLst/>
          </a:prstGeom>
        </p:spPr>
      </p:pic>
      <p:pic>
        <p:nvPicPr>
          <p:cNvPr id="6" name="Image 2" descr="C:\vlad\vladicoean\rondas\_build\assets\productos\vitae-seguros\vitae-01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016" y="4023360"/>
            <a:ext cx="3511296" cy="21945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WE WIN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 for the heavy lifting, humans for the sensitive part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Human in the loop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prepares; the expert advisor decides.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Health guardrails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coverage promises or medical advice.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Free for the patient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Partners and companies pay.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Our own CRM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Prioritized queue, case files and role-based security.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US$8.5 B in health insurance premiums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US$29M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~725k major medical hospital events per year × US$40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US$11.6M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Mexico City and State of Mexico (~40%)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US$300k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~750 cases per month + partner doctors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Free for the patient; partners and companies pay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PER-CASE FEE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US$25–60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coordination fee per patient attended by a partner.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US$50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month: profile, scheduling and tools.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COMPANIES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US$1–2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employee per month, through HR.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Full platform in production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Jul-26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agent in production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4337304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4800" dirty="0"/>
          </a:p>
        </p:txBody>
      </p:sp>
      <p:sp>
        <p:nvSpPr>
          <p:cNvPr id="7" name="Text 5"/>
          <p:cNvSpPr txBox="1"/>
          <p:nvPr/>
        </p:nvSpPr>
        <p:spPr>
          <a:xfrm>
            <a:off x="4337304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components: websites, agent, CRM, analytics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125968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24/7</a:t>
            </a:r>
            <a:endParaRPr lang="en-US" sz="4800" dirty="0"/>
          </a:p>
        </p:txBody>
      </p:sp>
      <p:sp>
        <p:nvSpPr>
          <p:cNvPr id="9" name="Text 7"/>
          <p:cNvSpPr txBox="1"/>
          <p:nvPr/>
        </p:nvSpPr>
        <p:spPr>
          <a:xfrm>
            <a:off x="8125968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guidance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Operated by VITAE Asesores. Next step: sign partners and document real cases.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only advisor on the patient's side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What it offers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Our advantage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Traditional insurance agent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Sells the policy, offers little follow-up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24/7 support when using it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Insurer's call center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Paperwork, not guidance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Advisor on the patient's side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Doctor directories (Doctoralia)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and book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Connects based on your policy's network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Reimbursement handlers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After-the-fact paperwork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Guidance before, during and after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Patients, partners and companies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Patients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SEO, content and QR referrers.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Partners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Doctors and hospitals with no upfront fee.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Companies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 as a wellness channel.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ROUND ACHIEVES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roadmap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Compliance and network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data privacy notices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partner doctors signed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cases/month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Monetization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Per-case fee with partners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 portal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 cases/month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Companies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 program with 3 companies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 agent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 cases/month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Expansion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Guadalajara and Monterrey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~750 cases/month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Break-even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financial projection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US$32k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revenue at month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US$382k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Annualized revenue (ARR) at month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Month 21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breakeven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OFFER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round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US$500,000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25% · 24 months of operation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US$1,500,000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US$2,000,000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Post-money SAFE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OF FUNDS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Sales, marketing and customer success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55%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2566862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and engineering team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17.6%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818848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Founders (time dedicated to the project)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425801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Contingency (10%)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compliance and tools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5.3%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246868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Infrastructure and AI compute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3.9%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181111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team already running 9 AI products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Strategy, finance and relationships with investors and corporate clients.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Architecture, AI and operation of Menteia's products in production.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Legal and Compliance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Corporate structure, regulatory compliance and data protection.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Invest in Seguro Sin Vueltas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Millions of insured people don't know how to use their insurance. We guide them.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misegurosinvueltas.com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Seguro Sin Vueltas · Seed round</dc:title>
  <dc:subject>PptxGenJS Presentation</dc:subject>
  <dc:creator>Menteia</dc:creator>
  <cp:lastModifiedBy>Menteia</cp:lastModifiedBy>
  <cp:revision>1</cp:revision>
  <dcterms:created xsi:type="dcterms:W3CDTF">2026-10-30T01:33:52Z</dcterms:created>
  <dcterms:modified xsi:type="dcterms:W3CDTF">2026-10-30T01:33:52Z</dcterms:modified>
</cp:coreProperties>
</file>