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9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8855</c:v>
                </c:pt>
                <c:pt idx="1">
                  <c:v>15155</c:v>
                </c:pt>
                <c:pt idx="2">
                  <c:v>23049</c:v>
                </c:pt>
                <c:pt idx="3">
                  <c:v>35054</c:v>
                </c:pt>
                <c:pt idx="4">
                  <c:v>53313</c:v>
                </c:pt>
                <c:pt idx="5">
                  <c:v>81082</c:v>
                </c:pt>
                <c:pt idx="6">
                  <c:v>123316</c:v>
                </c:pt>
                <c:pt idx="7">
                  <c:v>187548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33609</c:v>
                </c:pt>
                <c:pt idx="1">
                  <c:v>46150</c:v>
                </c:pt>
                <c:pt idx="2">
                  <c:v>52852</c:v>
                </c:pt>
                <c:pt idx="3">
                  <c:v>58825</c:v>
                </c:pt>
                <c:pt idx="4">
                  <c:v>58960</c:v>
                </c:pt>
                <c:pt idx="5">
                  <c:v>59095</c:v>
                </c:pt>
                <c:pt idx="6">
                  <c:v>59230</c:v>
                </c:pt>
                <c:pt idx="7">
                  <c:v>59365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PlaneTech Air Express: Express sale of aircraft parts from Miami for operators and repair shops in Mexico: an AI agent searches the global market for the part, requests quotes from suppliers and delivers the proposal to the customer in hours.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PLANETECH AIR EXPRESS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PLANETECH AIR EXPRESS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PlaneTech Air Express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part your aircraft needs, quoted in hours, not days.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planetechair.me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 aircraft on the ground costs thousands per day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Costly AOG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day without the part is an aircraft that doesn't fly.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Few suppliers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Limited local inventory and customs delays.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Quoting is slow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Hundreds of offers to review by hand for each part.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Miami broker run by AI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Request by chat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number, data plate photo or voice note.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Global sourcing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Hundreds of offers reviewed in minutes.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Automatic RFQ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relevant supplier, in one pass.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Proposal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with price, condition and certificates.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Delivery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Miami → Toluca in 2–4 days; AOG in 24–48 h.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HTTPS://MENTEIA.COM/AEROEXPRESS/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planetech-aero-express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planetech-aero-express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planetech-aero-express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first to quote wins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Speed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Hours, not days, from request to proposal.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Coverage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suppliers consulted for each part.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Traceability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8130-3 and certificates verified in Miami.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right hub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in Miami, anchor customer in Toluca.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Toluca: the business aviation hub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US$600M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Replacement parts for business aviation, general aviation and MRO in Mexico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US$60M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Toluca + Mexico City ecosystem: operators, charter and repair shops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US$3.9M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~US$325k in sales per month within 24 months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Margin on every transaction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AOG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30–50%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urgency margin, delivery in 24–48 h.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ROTABLES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20–35%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outright sale, no exchange.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15–25%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consumables and hardware with repeat purchases.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Operating with the largest business aviation operator in LatAm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ALE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customer in Toluca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180+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offers reviewed per search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8+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suppliers per request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Min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request to RFQ sent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 in production since August 2026: chat intake, PartsBase, RFQs, reply reading and PDF proposals.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Faster than a broker, more global than local suppliers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Local suppliers in Toluca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Limited inventory, import lead times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Access to the global market from Miami in hours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Traditional Miami brokers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Manual quoting by phone and email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AI agent: more suppliers, faster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 marketplace purchases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customer searches and negotiates alone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Sourcing, verification and logistics handled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OEM distributors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List price, long lead times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Certified surplus/overhaul alternatives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ALE to the whole Toluca ecosystem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Anchor customer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 as a reference and recurring volume.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AOG entry point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solved emergency converts the customer.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Certifications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ASA-100 and AS9120B for large MROs.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Commercial base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sales with ALE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 membership and Miami LLC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active customers in Toluca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Repeat purchases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Consumables program for MROs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ASA-100 certification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US$100k in sales per month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AOG 24/7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AOG on-call desk with high-turnover stock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Monterrey and Guadalajara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US$200k in sales per month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Scale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~US$325k in sales per month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AS9120B in progress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America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US$71k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US$857k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Month 15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US$475,000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20.9%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US$1,800,000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US$2,275,000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Post-money 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48.2%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24615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23.4%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09332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37940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7.7%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60760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3.4%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159840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PlaneTech Air Express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Mexico's business aviation needs parts faster. We are already quoting.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PlaneTech Air Express · Seed round</dc:title>
  <dc:subject>PptxGenJS Presentation</dc:subject>
  <dc:creator>Menteia</dc:creator>
  <cp:lastModifiedBy>Menteia</cp:lastModifiedBy>
  <cp:revision>1</cp:revision>
  <dcterms:created xsi:type="dcterms:W3CDTF">2026-10-30T01:34:04Z</dcterms:created>
  <dcterms:modified xsi:type="dcterms:W3CDTF">2026-10-30T01:34:04Z</dcterms:modified>
</cp:coreProperties>
</file>